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9" r:id="rId1"/>
  </p:sldMasterIdLst>
  <p:notesMasterIdLst>
    <p:notesMasterId r:id="rId10"/>
  </p:notesMasterIdLst>
  <p:sldIdLst>
    <p:sldId id="256" r:id="rId2"/>
    <p:sldId id="258" r:id="rId3"/>
    <p:sldId id="259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2084" autoAdjust="0"/>
  </p:normalViewPr>
  <p:slideViewPr>
    <p:cSldViewPr snapToGrid="0">
      <p:cViewPr varScale="1">
        <p:scale>
          <a:sx n="94" d="100"/>
          <a:sy n="94" d="100"/>
        </p:scale>
        <p:origin x="11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F77B5-4C98-48EF-9B27-F293B81FDC0C}" type="datetimeFigureOut">
              <a:rPr lang="de-DE" smtClean="0"/>
              <a:t>28.06.2018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8479DE-ECEF-4164-9621-85F6E8D4625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3272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7509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82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8971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389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99677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5706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21796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0349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BFC5F-6087-49F0-9ABA-08C20685B691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453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EF8BF-3FF3-483A-BCDB-37F86BE7A92B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5862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40C6D-1D13-4330-B059-E079C2B0DB70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8647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8B9DB-9FCD-4BA5-AC98-087AD3505D8D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3578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B819-B7F7-4E8A-BA6B-088E13EE99F7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928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C4AF8-5532-4203-80CF-748E22FD67E8}" type="datetime1">
              <a:rPr lang="de-DE" smtClean="0"/>
              <a:t>28.06.2018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649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7C734-C7F2-44AB-B1AD-5CF0E18E1A4B}" type="datetime1">
              <a:rPr lang="de-DE" smtClean="0"/>
              <a:t>28.06.2018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5392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84295-0647-48A2-AEA8-B12007EADAA8}" type="datetime1">
              <a:rPr lang="de-DE" smtClean="0"/>
              <a:t>28.06.2018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442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8ED84-6B8E-4C4C-B7C2-CC9B629E6ED8}" type="datetime1">
              <a:rPr lang="de-DE" smtClean="0"/>
              <a:t>28.06.2018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389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19579-72B1-489D-A57D-224B54760062}" type="datetime1">
              <a:rPr lang="de-DE" smtClean="0"/>
              <a:t>28.06.2018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5304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4E6D1-6056-4088-9E3F-1811C92458F8}" type="datetime1">
              <a:rPr lang="de-DE" smtClean="0"/>
              <a:t>28.06.2018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7233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776DD-E882-453D-9713-16CBDD3D3C4D}" type="datetime1">
              <a:rPr lang="de-DE" smtClean="0"/>
              <a:t>28.06.2018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1374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19407" y="720000"/>
            <a:ext cx="9144000" cy="2232000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Gruppe M: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Digital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Waitingroom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1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</p:spTree>
    <p:extLst>
      <p:ext uri="{BB962C8B-B14F-4D97-AF65-F5344CB8AC3E}">
        <p14:creationId xmlns:p14="http://schemas.microsoft.com/office/powerpoint/2010/main" val="100315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209040" y="541172"/>
            <a:ext cx="9144000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Gliederung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2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78AF473-67D7-433F-9588-94F11D4010BD}"/>
              </a:ext>
            </a:extLst>
          </p:cNvPr>
          <p:cNvSpPr txBox="1"/>
          <p:nvPr/>
        </p:nvSpPr>
        <p:spPr>
          <a:xfrm>
            <a:off x="4408529" y="2081066"/>
            <a:ext cx="33657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Einleitung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Use Cases Demo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Infrastruktur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Implementierung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Backend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Frontend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808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19407" y="541172"/>
            <a:ext cx="9144000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Infrastruktur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3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8E15F3C-5E92-44D0-8591-CEAE697734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2883" y="2098996"/>
            <a:ext cx="10458557" cy="3522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5664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4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73723"/>
          </a:xfrm>
        </p:spPr>
        <p:txBody>
          <a:bodyPr anchor="t"/>
          <a:lstStyle/>
          <a:p>
            <a:pPr algn="l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Startseite</a:t>
            </a:r>
          </a:p>
        </p:txBody>
      </p:sp>
      <p:pic>
        <p:nvPicPr>
          <p:cNvPr id="13" name="Inhaltsplatzhalter 4">
            <a:extLst>
              <a:ext uri="{FF2B5EF4-FFF2-40B4-BE49-F238E27FC236}">
                <a16:creationId xmlns:a16="http://schemas.microsoft.com/office/drawing/2014/main" id="{3F17F97A-C823-5944-A7EC-F7EECD32E6B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" b="2802"/>
          <a:stretch/>
        </p:blipFill>
        <p:spPr>
          <a:xfrm>
            <a:off x="889000" y="2354376"/>
            <a:ext cx="5735320" cy="286412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Inhaltsplatzhalter 8">
            <a:extLst>
              <a:ext uri="{FF2B5EF4-FFF2-40B4-BE49-F238E27FC236}">
                <a16:creationId xmlns:a16="http://schemas.microsoft.com/office/drawing/2014/main" id="{672823A0-06DB-4847-853D-45A6AEE3E8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28138" y="1171811"/>
            <a:ext cx="3574862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29244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5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5244"/>
            <a:ext cx="9144000" cy="973723"/>
          </a:xfrm>
        </p:spPr>
        <p:txBody>
          <a:bodyPr anchor="t">
            <a:normAutofit/>
          </a:bodyPr>
          <a:lstStyle/>
          <a:p>
            <a:pPr algn="l"/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Patienten-Warteliste</a:t>
            </a:r>
          </a:p>
        </p:txBody>
      </p:sp>
      <p:pic>
        <p:nvPicPr>
          <p:cNvPr id="12" name="Inhaltsplatzhalter 7">
            <a:extLst>
              <a:ext uri="{FF2B5EF4-FFF2-40B4-BE49-F238E27FC236}">
                <a16:creationId xmlns:a16="http://schemas.microsoft.com/office/drawing/2014/main" id="{6480F124-9298-4A4C-83C8-B8A65B3B28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2208" y="2396402"/>
            <a:ext cx="5745480" cy="276008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Inhaltsplatzhalter 11">
            <a:extLst>
              <a:ext uri="{FF2B5EF4-FFF2-40B4-BE49-F238E27FC236}">
                <a16:creationId xmlns:a16="http://schemas.microsoft.com/office/drawing/2014/main" id="{BD9604C3-B6EC-C044-9006-CF28F7807E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288" y="1171811"/>
            <a:ext cx="3557512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93591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6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9407" y="817474"/>
            <a:ext cx="9144000" cy="973723"/>
          </a:xfrm>
        </p:spPr>
        <p:txBody>
          <a:bodyPr anchor="t">
            <a:normAutofit/>
          </a:bodyPr>
          <a:lstStyle/>
          <a:p>
            <a:r>
              <a:rPr lang="de-DE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Backend Endpoints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FFB0DE4B-C71C-45F2-A27D-33B30CC580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7509" y="1919048"/>
            <a:ext cx="3071305" cy="3019903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5D8F2F5-AD77-4AF5-B750-690B3C6DFF3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50160" y="1936726"/>
            <a:ext cx="2806480" cy="3033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931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7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41236"/>
            <a:ext cx="9144000" cy="973723"/>
          </a:xfrm>
        </p:spPr>
        <p:txBody>
          <a:bodyPr anchor="t">
            <a:normAutofit/>
          </a:bodyPr>
          <a:lstStyle/>
          <a:p>
            <a:r>
              <a:rPr lang="de-DE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Backend Database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43E587D-888C-426A-95B7-500269EC29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1145" y="2245154"/>
            <a:ext cx="5304048" cy="2448022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B864F6B7-958E-4B10-A8B6-19F57F2DAD8D}"/>
              </a:ext>
            </a:extLst>
          </p:cNvPr>
          <p:cNvSpPr txBox="1"/>
          <p:nvPr/>
        </p:nvSpPr>
        <p:spPr>
          <a:xfrm>
            <a:off x="3481218" y="1551855"/>
            <a:ext cx="249286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MongoDB</a:t>
            </a:r>
            <a:r>
              <a:rPr lang="de-DE" sz="2000" dirty="0"/>
              <a:t> </a:t>
            </a:r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Collections</a:t>
            </a:r>
          </a:p>
        </p:txBody>
      </p:sp>
    </p:spTree>
    <p:extLst>
      <p:ext uri="{BB962C8B-B14F-4D97-AF65-F5344CB8AC3E}">
        <p14:creationId xmlns:p14="http://schemas.microsoft.com/office/powerpoint/2010/main" val="36869688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8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41236"/>
            <a:ext cx="9144000" cy="973723"/>
          </a:xfrm>
        </p:spPr>
        <p:txBody>
          <a:bodyPr anchor="t">
            <a:normAutofit/>
          </a:bodyPr>
          <a:lstStyle/>
          <a:p>
            <a:r>
              <a:rPr lang="de-DE" sz="54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Backend Aufgaben &amp; Features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252C877-67A1-44A3-9BBD-D2E5196F1C89}"/>
              </a:ext>
            </a:extLst>
          </p:cNvPr>
          <p:cNvSpPr txBox="1"/>
          <p:nvPr/>
        </p:nvSpPr>
        <p:spPr>
          <a:xfrm>
            <a:off x="2319032" y="2046569"/>
            <a:ext cx="7833876" cy="38164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Ausliefern des </a:t>
            </a:r>
            <a:r>
              <a:rPr lang="de-DE" sz="3200" dirty="0" err="1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Frontends</a:t>
            </a:r>
            <a:endParaRPr lang="de-DE" sz="3200" dirty="0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Login Funktionalität für Praxismitarbeiter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Session Funktionalität für Praxismitarbeiter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Schnittstelle zwischen DB und Frontend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Errechnen der Wartezeit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3200" dirty="0">
              <a:solidFill>
                <a:schemeClr val="tx1">
                  <a:lumMod val="65000"/>
                  <a:lumOff val="35000"/>
                </a:schemeClr>
              </a:solidFill>
              <a:cs typeface="Times New Roman" panose="02020603050405020304" pitchFamily="18" charset="0"/>
            </a:endParaRPr>
          </a:p>
          <a:p>
            <a:endParaRPr lang="de-DE" sz="3200" dirty="0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18623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132</Words>
  <Application>Microsoft Office PowerPoint</Application>
  <PresentationFormat>Breitbild</PresentationFormat>
  <Paragraphs>53</Paragraphs>
  <Slides>8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Times New Roman</vt:lpstr>
      <vt:lpstr>Wingdings</vt:lpstr>
      <vt:lpstr>Office</vt:lpstr>
      <vt:lpstr>Gruppe M: Digital Waitingroom</vt:lpstr>
      <vt:lpstr>Gliederung  </vt:lpstr>
      <vt:lpstr>Infrastruktur  </vt:lpstr>
      <vt:lpstr>Startseite</vt:lpstr>
      <vt:lpstr>Patienten-Warteliste</vt:lpstr>
      <vt:lpstr>Backend Endpoints</vt:lpstr>
      <vt:lpstr>Backend Database</vt:lpstr>
      <vt:lpstr>Backend Aufgaben &amp; Features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Marius</dc:creator>
  <cp:lastModifiedBy>marius</cp:lastModifiedBy>
  <cp:revision>147</cp:revision>
  <dcterms:created xsi:type="dcterms:W3CDTF">2017-01-08T14:08:45Z</dcterms:created>
  <dcterms:modified xsi:type="dcterms:W3CDTF">2018-06-28T15:19:38Z</dcterms:modified>
</cp:coreProperties>
</file>

<file path=docProps/thumbnail.jpeg>
</file>